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93AABA6-7443-47D1-8F12-FA544CC7A1F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AA9C681-D9F4-498D-8955-50A22EBCCB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Montesano Jr-Sr High School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Grade Orientation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7499"/>
            <a:ext cx="862776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426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28346" cy="467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29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5" y="990600"/>
            <a:ext cx="891056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097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Graduation Requirements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Worksheet:</a:t>
            </a:r>
          </a:p>
          <a:p>
            <a:r>
              <a:rPr lang="en-US" dirty="0" smtClean="0"/>
              <a:t>English - 4 credits</a:t>
            </a:r>
          </a:p>
          <a:p>
            <a:r>
              <a:rPr lang="en-US" dirty="0" smtClean="0"/>
              <a:t>Math - 3 credits</a:t>
            </a:r>
          </a:p>
          <a:p>
            <a:r>
              <a:rPr lang="en-US" dirty="0" smtClean="0"/>
              <a:t>Science  - 3 credits</a:t>
            </a:r>
          </a:p>
          <a:p>
            <a:r>
              <a:rPr lang="en-US" dirty="0" smtClean="0"/>
              <a:t>History - 3 credits</a:t>
            </a:r>
          </a:p>
          <a:p>
            <a:r>
              <a:rPr lang="en-US" dirty="0" smtClean="0"/>
              <a:t>World Language/Personal Pathway – 2 </a:t>
            </a:r>
            <a:r>
              <a:rPr lang="en-US" dirty="0" err="1" smtClean="0"/>
              <a:t>cr</a:t>
            </a:r>
            <a:endParaRPr lang="en-US" dirty="0" smtClean="0"/>
          </a:p>
          <a:p>
            <a:r>
              <a:rPr lang="en-US" dirty="0" smtClean="0"/>
              <a:t>Fine Art - 2  credits</a:t>
            </a:r>
          </a:p>
          <a:p>
            <a:r>
              <a:rPr lang="en-US" dirty="0" smtClean="0"/>
              <a:t>CTE – 1 credits</a:t>
            </a:r>
          </a:p>
          <a:p>
            <a:r>
              <a:rPr lang="en-US" dirty="0" smtClean="0"/>
              <a:t>Physical Education/Health – 2 credits</a:t>
            </a:r>
          </a:p>
          <a:p>
            <a:r>
              <a:rPr lang="en-US" dirty="0" smtClean="0"/>
              <a:t>Electives – </a:t>
            </a:r>
            <a:r>
              <a:rPr lang="en-US" smtClean="0"/>
              <a:t>4 credits</a:t>
            </a:r>
            <a:endParaRPr lang="en-US" dirty="0" smtClean="0"/>
          </a:p>
          <a:p>
            <a:r>
              <a:rPr lang="en-US" dirty="0" smtClean="0"/>
              <a:t>Total 24 Credits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14400"/>
            <a:ext cx="48006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0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Freshmen Year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English:  		              	 1 credit </a:t>
            </a:r>
          </a:p>
          <a:p>
            <a:r>
              <a:rPr lang="en-US" dirty="0" smtClean="0"/>
              <a:t>Math:  	 		 1 credit</a:t>
            </a:r>
          </a:p>
          <a:p>
            <a:r>
              <a:rPr lang="en-US" dirty="0" smtClean="0"/>
              <a:t>Integrated Science:		 1 credit</a:t>
            </a:r>
          </a:p>
          <a:p>
            <a:r>
              <a:rPr lang="en-US" dirty="0" smtClean="0"/>
              <a:t>Physical Education/Health:  	 1 credit</a:t>
            </a:r>
          </a:p>
          <a:p>
            <a:r>
              <a:rPr lang="en-US" dirty="0" smtClean="0"/>
              <a:t>Elective:			 1 credit</a:t>
            </a:r>
          </a:p>
          <a:p>
            <a:r>
              <a:rPr lang="en-US" dirty="0" smtClean="0"/>
              <a:t>Elective:			 1 credit</a:t>
            </a:r>
          </a:p>
          <a:p>
            <a:r>
              <a:rPr lang="en-US" dirty="0" smtClean="0"/>
              <a:t>Total:			 6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Scheduling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Add:</a:t>
            </a:r>
          </a:p>
          <a:p>
            <a:pPr lvl="1"/>
            <a:r>
              <a:rPr lang="en-US" dirty="0" smtClean="0"/>
              <a:t>English </a:t>
            </a:r>
          </a:p>
          <a:p>
            <a:pPr lvl="1"/>
            <a:r>
              <a:rPr lang="en-US" dirty="0" smtClean="0"/>
              <a:t>Math </a:t>
            </a:r>
          </a:p>
          <a:p>
            <a:pPr lvl="1"/>
            <a:r>
              <a:rPr lang="en-US" dirty="0" smtClean="0"/>
              <a:t>Science </a:t>
            </a:r>
          </a:p>
          <a:p>
            <a:r>
              <a:rPr lang="en-US" dirty="0" smtClean="0"/>
              <a:t>Choices: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PE or </a:t>
            </a:r>
            <a:r>
              <a:rPr lang="en-US" dirty="0" smtClean="0"/>
              <a:t>Weightlifting</a:t>
            </a:r>
          </a:p>
          <a:p>
            <a:pPr lvl="1"/>
            <a:r>
              <a:rPr lang="en-US" dirty="0"/>
              <a:t>Electives, 2 options for year </a:t>
            </a:r>
            <a:r>
              <a:rPr lang="en-US" dirty="0" smtClean="0"/>
              <a:t>long/Semester I, II</a:t>
            </a: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48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Art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 I				Chorus</a:t>
            </a:r>
          </a:p>
          <a:p>
            <a:r>
              <a:rPr lang="en-US" dirty="0" smtClean="0"/>
              <a:t>Art II				Metal Sculpture</a:t>
            </a:r>
          </a:p>
          <a:p>
            <a:r>
              <a:rPr lang="en-US" dirty="0" smtClean="0"/>
              <a:t>Graphic Design I			Interior Design</a:t>
            </a:r>
          </a:p>
          <a:p>
            <a:r>
              <a:rPr lang="en-US" dirty="0" smtClean="0"/>
              <a:t>Graphic Design II			Foods I &amp; II</a:t>
            </a:r>
          </a:p>
          <a:p>
            <a:r>
              <a:rPr lang="en-US" dirty="0" smtClean="0"/>
              <a:t>Photography / Video Production I	</a:t>
            </a:r>
          </a:p>
          <a:p>
            <a:r>
              <a:rPr lang="en-US" dirty="0" smtClean="0"/>
              <a:t>Photography / Video Production II</a:t>
            </a:r>
          </a:p>
          <a:p>
            <a:r>
              <a:rPr lang="en-US" dirty="0" smtClean="0"/>
              <a:t>Yearbook</a:t>
            </a:r>
          </a:p>
          <a:p>
            <a:r>
              <a:rPr lang="en-US" dirty="0" smtClean="0"/>
              <a:t>Concert Band</a:t>
            </a:r>
          </a:p>
          <a:p>
            <a:r>
              <a:rPr lang="en-US" dirty="0" smtClean="0"/>
              <a:t>Symphonic Band</a:t>
            </a:r>
          </a:p>
          <a:p>
            <a:r>
              <a:rPr lang="en-US" dirty="0" smtClean="0"/>
              <a:t>Jazz 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7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Technology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40040" cy="3579849"/>
          </a:xfrm>
        </p:spPr>
        <p:txBody>
          <a:bodyPr/>
          <a:lstStyle/>
          <a:p>
            <a:r>
              <a:rPr lang="en-US" dirty="0" smtClean="0"/>
              <a:t>Art I				Metal Shop II	Careers in Education</a:t>
            </a:r>
          </a:p>
          <a:p>
            <a:r>
              <a:rPr lang="en-US" dirty="0" smtClean="0"/>
              <a:t>Art II				Metal Sculpture 	Fitness &amp; Health Trainer</a:t>
            </a:r>
          </a:p>
          <a:p>
            <a:r>
              <a:rPr lang="en-US" dirty="0" smtClean="0"/>
              <a:t>Graphic Design I			Interior Design	Health</a:t>
            </a:r>
          </a:p>
          <a:p>
            <a:r>
              <a:rPr lang="en-US" dirty="0" smtClean="0"/>
              <a:t>Graphic Design II			Child Development</a:t>
            </a:r>
          </a:p>
          <a:p>
            <a:r>
              <a:rPr lang="en-US" dirty="0" smtClean="0"/>
              <a:t>Photography / Video Production I	Foods I &amp; II</a:t>
            </a:r>
          </a:p>
          <a:p>
            <a:r>
              <a:rPr lang="en-US" dirty="0" smtClean="0"/>
              <a:t>Photography / Video Production II	Business Procedures	</a:t>
            </a:r>
          </a:p>
          <a:p>
            <a:r>
              <a:rPr lang="en-US" dirty="0" smtClean="0"/>
              <a:t>Yearbook				Accounting</a:t>
            </a:r>
          </a:p>
          <a:p>
            <a:r>
              <a:rPr lang="en-US" dirty="0" smtClean="0"/>
              <a:t>American Sign Language I		Marketing</a:t>
            </a:r>
          </a:p>
          <a:p>
            <a:r>
              <a:rPr lang="en-US" dirty="0" smtClean="0"/>
              <a:t>American Sign Language II		Project Management/Leadership</a:t>
            </a:r>
          </a:p>
          <a:p>
            <a:r>
              <a:rPr lang="en-US" dirty="0" smtClean="0"/>
              <a:t>Intro to Shop			Work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72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CTE and fine art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Personal Pathways/High School &amp; Beyond Plan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Student Data</a:t>
            </a:r>
          </a:p>
          <a:p>
            <a:r>
              <a:rPr lang="en-US" dirty="0" smtClean="0"/>
              <a:t>Career Interest Inventory</a:t>
            </a:r>
          </a:p>
          <a:p>
            <a:r>
              <a:rPr lang="en-US" dirty="0" smtClean="0"/>
              <a:t>Aligning Courses in High School</a:t>
            </a:r>
          </a:p>
          <a:p>
            <a:r>
              <a:rPr lang="en-US" dirty="0" smtClean="0"/>
              <a:t>Apprenticeships</a:t>
            </a:r>
          </a:p>
          <a:p>
            <a:r>
              <a:rPr lang="en-US" dirty="0" smtClean="0"/>
              <a:t>Two Year College</a:t>
            </a:r>
          </a:p>
          <a:p>
            <a:r>
              <a:rPr lang="en-US" dirty="0" smtClean="0"/>
              <a:t>Four Year College/University</a:t>
            </a:r>
          </a:p>
          <a:p>
            <a:endParaRPr lang="en-US" dirty="0"/>
          </a:p>
          <a:p>
            <a:r>
              <a:rPr lang="en-US" dirty="0" smtClean="0"/>
              <a:t>**Plans will change throughout their high school career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0888" y="-14288"/>
            <a:ext cx="1572577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759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863203"/>
      </a:accent2>
      <a:accent3>
        <a:srgbClr val="C9CACB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1465</TotalTime>
  <Words>131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Montesano Jr-Sr High School</vt:lpstr>
      <vt:lpstr>Graduation Requirements</vt:lpstr>
      <vt:lpstr>Freshmen Year</vt:lpstr>
      <vt:lpstr>Scheduling</vt:lpstr>
      <vt:lpstr>Fine Art classes</vt:lpstr>
      <vt:lpstr>Career Technology Education</vt:lpstr>
      <vt:lpstr>Non CTE and fine art </vt:lpstr>
      <vt:lpstr>Personal Pathways/High School &amp; Beyond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Montesano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Montesano Jr-Sr High School</dc:title>
  <dc:creator>Tami Herzog</dc:creator>
  <cp:lastModifiedBy>Pat Pace</cp:lastModifiedBy>
  <cp:revision>12</cp:revision>
  <dcterms:created xsi:type="dcterms:W3CDTF">2019-02-06T17:15:34Z</dcterms:created>
  <dcterms:modified xsi:type="dcterms:W3CDTF">2020-03-10T21:56:01Z</dcterms:modified>
</cp:coreProperties>
</file>